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61" r:id="rId3"/>
    <p:sldId id="260" r:id="rId4"/>
    <p:sldId id="259" r:id="rId5"/>
    <p:sldId id="257" r:id="rId6"/>
    <p:sldId id="263" r:id="rId7"/>
  </p:sldIdLst>
  <p:sldSz cx="12192000" cy="6858000"/>
  <p:notesSz cx="6858000" cy="9144000"/>
  <p:embeddedFontLst>
    <p:embeddedFont>
      <p:font typeface="Centaur" panose="02030504050205020304" pitchFamily="18" charset="0"/>
      <p:regular r:id="rId8"/>
    </p:embeddedFont>
    <p:embeddedFont>
      <p:font typeface="Britannic Bold" panose="020B0903060703020204" pitchFamily="34" charset="0"/>
      <p:regular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Tw Cen MT" panose="020B0602020104020603" pitchFamily="34" charset="0"/>
      <p:regular r:id="rId16"/>
      <p:bold r:id="rId17"/>
      <p:italic r:id="rId18"/>
      <p:boldItalic r:id="rId19"/>
    </p:embeddedFont>
    <p:embeddedFont>
      <p:font typeface="Segoe UI Black" panose="020B0A02040204020203" pitchFamily="34" charset="0"/>
      <p:bold r:id="rId20"/>
      <p:boldItalic r:id="rId21"/>
    </p:embeddedFont>
    <p:embeddedFont>
      <p:font typeface="Nirmala UI" panose="020B0502040204020203" pitchFamily="34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F77"/>
    <a:srgbClr val="DA6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49009-9151-447D-AC4D-B5336047A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82DC9-E6FB-4F2E-BAA3-D06E3BC06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7DFDA-3E90-42F6-9555-CBC6BAB9C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F9ED-5A66-43D5-8D3D-2EA463467CB5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5AD0D-9763-4B3F-94FE-79212924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C3845-8E97-4B12-886E-E0E75E857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2057-59B1-44BA-929B-43F8690B0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E64010-7A8E-4BE2-9ACA-393E33EFE9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81784" y="1328370"/>
            <a:ext cx="4799231" cy="4088191"/>
          </a:xfrm>
          <a:custGeom>
            <a:avLst/>
            <a:gdLst>
              <a:gd name="connsiteX0" fmla="*/ 0 w 4799231"/>
              <a:gd name="connsiteY0" fmla="*/ 0 h 4088191"/>
              <a:gd name="connsiteX1" fmla="*/ 4799231 w 4799231"/>
              <a:gd name="connsiteY1" fmla="*/ 271859 h 4088191"/>
              <a:gd name="connsiteX2" fmla="*/ 1876538 w 4799231"/>
              <a:gd name="connsiteY2" fmla="*/ 4088191 h 4088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99231" h="4088191">
                <a:moveTo>
                  <a:pt x="0" y="0"/>
                </a:moveTo>
                <a:lnTo>
                  <a:pt x="4799231" y="271859"/>
                </a:lnTo>
                <a:lnTo>
                  <a:pt x="1876538" y="40881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4F6733-93CC-44CB-8F07-0EDB091E3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F9ED-5A66-43D5-8D3D-2EA463467CB5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D05DF3-8531-4002-B967-13993916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64D9F-C5E3-48B3-91F8-52237E46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2057-59B1-44BA-929B-43F8690B0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01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EF19D49-93C4-4C45-915A-0883198DBA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92918" y="2"/>
            <a:ext cx="8699083" cy="6857999"/>
          </a:xfrm>
          <a:custGeom>
            <a:avLst/>
            <a:gdLst>
              <a:gd name="connsiteX0" fmla="*/ 0 w 8699083"/>
              <a:gd name="connsiteY0" fmla="*/ 0 h 6857999"/>
              <a:gd name="connsiteX1" fmla="*/ 8699083 w 8699083"/>
              <a:gd name="connsiteY1" fmla="*/ 0 h 6857999"/>
              <a:gd name="connsiteX2" fmla="*/ 8699083 w 8699083"/>
              <a:gd name="connsiteY2" fmla="*/ 6857999 h 6857999"/>
              <a:gd name="connsiteX3" fmla="*/ 6858001 w 8699083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99083" h="6857999">
                <a:moveTo>
                  <a:pt x="0" y="0"/>
                </a:moveTo>
                <a:lnTo>
                  <a:pt x="8699083" y="0"/>
                </a:lnTo>
                <a:lnTo>
                  <a:pt x="8699083" y="6857999"/>
                </a:lnTo>
                <a:lnTo>
                  <a:pt x="6858001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4F6733-93CC-44CB-8F07-0EDB091E3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F9ED-5A66-43D5-8D3D-2EA463467CB5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D05DF3-8531-4002-B967-13993916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64D9F-C5E3-48B3-91F8-52237E46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2057-59B1-44BA-929B-43F8690B0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32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4F0A2-3B44-4CC0-9735-60A4F2AEA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F5C59-AB0E-4B9B-A876-2C41BA6BB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117627-7BCD-4554-B773-D5C94C0C3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5F84D2-5FEF-410D-BB0B-11376DD9B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F9ED-5A66-43D5-8D3D-2EA463467CB5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6F0A7-E39D-4E2E-9236-C5CD1090E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AEE24-C28B-474F-9351-DBC51F009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2057-59B1-44BA-929B-43F8690B0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1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21601-6C47-4943-8945-B2EAD3A50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E5AE12-CF9C-45FD-B8D6-B1497E3071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2E113-7862-434C-BFEA-3D1E0FC83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67895-0E83-4583-BE7C-605D37628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F9ED-5A66-43D5-8D3D-2EA463467CB5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469D9-813B-48BE-9F0A-2EA550B8F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0B8AB-E65C-4562-8FAA-4A71DEDC2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2057-59B1-44BA-929B-43F8690B0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51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2DF69-F019-4A73-8B3F-71207146C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98BC6-1989-4CED-830A-B924B75A3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4DE8C-1901-4CB0-9763-E399409A3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F9ED-5A66-43D5-8D3D-2EA463467CB5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26CDE-7C99-4FF4-B8E5-4C5962E2C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60B8B-6F72-4735-BBBF-EC946A6F0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2057-59B1-44BA-929B-43F8690B0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24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C5E7E3-8BAB-4FDD-82DB-F7D68327EF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89E62-7924-4AAF-8C43-C3BE3A09E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F06EC-B133-4078-BF3C-20443AFD7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F9ED-5A66-43D5-8D3D-2EA463467CB5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A52D5-7AF7-470C-A379-82AE1D719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F673F-5D72-44F6-BF59-71F181E00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2057-59B1-44BA-929B-43F8690B0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44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67313-3112-4E80-84B8-AE7F4AEB9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A632A-B697-464A-BBE2-DDD6A72A6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D4333-1CB1-442A-9867-7FEBC3D8C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F9ED-5A66-43D5-8D3D-2EA463467CB5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006F8-C4D6-4FD2-AFC8-4885789E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703B7-F3D6-4AF2-8DE1-0F99B3543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2057-59B1-44BA-929B-43F8690B0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3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5E31E-75B2-4B46-95C0-0C08B22C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5ABC3-67A3-42B2-A895-86547758D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E0AA9-B1D5-4510-9593-584E66801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F9ED-5A66-43D5-8D3D-2EA463467CB5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54AC0-5073-4FFE-898F-14B774324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BF0DA-695C-47F2-B4A5-B94AE3899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2057-59B1-44BA-929B-43F8690B0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BB559-E435-412E-83DC-2D8D25DF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42172-D34E-4A98-A444-4F3D73878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80048-A97B-4E62-88A0-572D6415C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6FB1F0-835A-4225-A315-28BB2A0FB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F9ED-5A66-43D5-8D3D-2EA463467CB5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BA20F-BE53-4B0B-A9BF-641A17638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A8789-0C97-49B9-A6C1-26ED53DFF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2057-59B1-44BA-929B-43F8690B0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09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E35AB-9B83-4347-86F7-B8BF15008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86DC9-7B36-4E8A-BB4A-709D6452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C3C86-418B-4520-A7B0-88617FB01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422893-AC05-4279-874A-BEDC71521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31B893-0B49-42A8-81DB-8E6DB5BFD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EFEC8A-2A20-4FF1-B58A-70DF37831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F9ED-5A66-43D5-8D3D-2EA463467CB5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B59DF-1BAA-4313-8458-6B62958B0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3C64E2-4927-448F-B6E2-5AD4BDF3B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2057-59B1-44BA-929B-43F8690B0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42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02D1-6213-43CE-9387-74BBF4219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5E3272-95BE-4FAC-9AE3-C47FF3EF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F9ED-5A66-43D5-8D3D-2EA463467CB5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6EE200-8A8A-4B66-8567-5692D9FC5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13503B-D4F1-4581-B709-EFBBC152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2057-59B1-44BA-929B-43F8690B0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05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4F6733-93CC-44CB-8F07-0EDB091E3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F9ED-5A66-43D5-8D3D-2EA463467CB5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D05DF3-8531-4002-B967-13993916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64D9F-C5E3-48B3-91F8-52237E46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2057-59B1-44BA-929B-43F8690B0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39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B34B627-FE3A-46C5-9697-B89EC9CD21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3495" y="1123653"/>
            <a:ext cx="5239634" cy="5051048"/>
          </a:xfrm>
          <a:custGeom>
            <a:avLst/>
            <a:gdLst>
              <a:gd name="connsiteX0" fmla="*/ 1088563 w 5239634"/>
              <a:gd name="connsiteY0" fmla="*/ 0 h 5051048"/>
              <a:gd name="connsiteX1" fmla="*/ 5239634 w 5239634"/>
              <a:gd name="connsiteY1" fmla="*/ 3076793 h 5051048"/>
              <a:gd name="connsiteX2" fmla="*/ 0 w 5239634"/>
              <a:gd name="connsiteY2" fmla="*/ 5051048 h 505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9634" h="5051048">
                <a:moveTo>
                  <a:pt x="1088563" y="0"/>
                </a:moveTo>
                <a:lnTo>
                  <a:pt x="5239634" y="3076793"/>
                </a:lnTo>
                <a:lnTo>
                  <a:pt x="0" y="50510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4F6733-93CC-44CB-8F07-0EDB091E3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F9ED-5A66-43D5-8D3D-2EA463467CB5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D05DF3-8531-4002-B967-13993916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64D9F-C5E3-48B3-91F8-52237E46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2057-59B1-44BA-929B-43F8690B0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4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463B868-65EC-4ECC-88D5-42C6F6B1BDB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538"/>
            <a:ext cx="8699088" cy="6857999"/>
          </a:xfrm>
          <a:custGeom>
            <a:avLst/>
            <a:gdLst>
              <a:gd name="connsiteX0" fmla="*/ 0 w 8699088"/>
              <a:gd name="connsiteY0" fmla="*/ 0 h 6857999"/>
              <a:gd name="connsiteX1" fmla="*/ 1841089 w 8699088"/>
              <a:gd name="connsiteY1" fmla="*/ 0 h 6857999"/>
              <a:gd name="connsiteX2" fmla="*/ 8699088 w 8699088"/>
              <a:gd name="connsiteY2" fmla="*/ 6857999 h 6857999"/>
              <a:gd name="connsiteX3" fmla="*/ 0 w 869908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99088" h="6857999">
                <a:moveTo>
                  <a:pt x="0" y="0"/>
                </a:moveTo>
                <a:lnTo>
                  <a:pt x="1841089" y="0"/>
                </a:lnTo>
                <a:lnTo>
                  <a:pt x="8699088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4F6733-93CC-44CB-8F07-0EDB091E3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F9ED-5A66-43D5-8D3D-2EA463467CB5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D05DF3-8531-4002-B967-13993916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64D9F-C5E3-48B3-91F8-52237E46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F2057-59B1-44BA-929B-43F8690B0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61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B56A36-D05B-4E8A-A59D-D3D23313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5B1D0-E9FB-4057-9E47-640FC4143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90DB2-8AB0-46AF-92B8-CE8404D7F0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6F9ED-5A66-43D5-8D3D-2EA463467CB5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84A31-B11F-4C9A-A3DB-F4B45B062B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C487B-F2C7-491D-944E-157EE5FCB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F2057-59B1-44BA-929B-43F8690B0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8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3" r:id="rId8"/>
    <p:sldLayoutId id="2147483662" r:id="rId9"/>
    <p:sldLayoutId id="2147483661" r:id="rId10"/>
    <p:sldLayoutId id="2147483660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9.sv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25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CD4784-B88B-44C2-ABE9-660CC037E53F}"/>
              </a:ext>
            </a:extLst>
          </p:cNvPr>
          <p:cNvSpPr/>
          <p:nvPr/>
        </p:nvSpPr>
        <p:spPr>
          <a:xfrm>
            <a:off x="6258960" y="3586915"/>
            <a:ext cx="2365681" cy="407552"/>
          </a:xfrm>
          <a:prstGeom prst="rect">
            <a:avLst/>
          </a:prstGeom>
          <a:solidFill>
            <a:srgbClr val="387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Google Shape;228;p25">
            <a:extLst>
              <a:ext uri="{FF2B5EF4-FFF2-40B4-BE49-F238E27FC236}">
                <a16:creationId xmlns:a16="http://schemas.microsoft.com/office/drawing/2014/main" id="{81EC21CC-8146-4967-9E78-42ACD71C2F5D}"/>
              </a:ext>
            </a:extLst>
          </p:cNvPr>
          <p:cNvSpPr txBox="1">
            <a:spLocks/>
          </p:cNvSpPr>
          <p:nvPr/>
        </p:nvSpPr>
        <p:spPr>
          <a:xfrm>
            <a:off x="6325220" y="3429000"/>
            <a:ext cx="5866780" cy="146964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6000" dirty="0">
                <a:latin typeface="Britannic Bold" panose="020B0903060703020204" pitchFamily="34" charset="0"/>
              </a:rPr>
              <a:t>Artists resume template</a:t>
            </a:r>
          </a:p>
        </p:txBody>
      </p:sp>
      <p:sp>
        <p:nvSpPr>
          <p:cNvPr id="6" name="Google Shape;229;p25">
            <a:extLst>
              <a:ext uri="{FF2B5EF4-FFF2-40B4-BE49-F238E27FC236}">
                <a16:creationId xmlns:a16="http://schemas.microsoft.com/office/drawing/2014/main" id="{57208709-A641-4B49-AB14-CC3B65282A01}"/>
              </a:ext>
            </a:extLst>
          </p:cNvPr>
          <p:cNvSpPr txBox="1">
            <a:spLocks/>
          </p:cNvSpPr>
          <p:nvPr/>
        </p:nvSpPr>
        <p:spPr>
          <a:xfrm>
            <a:off x="6325221" y="4901741"/>
            <a:ext cx="5866780" cy="5252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latin typeface="Centaur" panose="02030504050205020304" pitchFamily="18" charset="0"/>
              </a:rPr>
              <a:t>Here is where your presentation begins</a:t>
            </a:r>
          </a:p>
        </p:txBody>
      </p:sp>
      <p:sp>
        <p:nvSpPr>
          <p:cNvPr id="7" name="Google Shape;229;p25">
            <a:extLst>
              <a:ext uri="{FF2B5EF4-FFF2-40B4-BE49-F238E27FC236}">
                <a16:creationId xmlns:a16="http://schemas.microsoft.com/office/drawing/2014/main" id="{D196AE66-4719-4487-9354-5482E76F92B7}"/>
              </a:ext>
            </a:extLst>
          </p:cNvPr>
          <p:cNvSpPr txBox="1">
            <a:spLocks/>
          </p:cNvSpPr>
          <p:nvPr/>
        </p:nvSpPr>
        <p:spPr>
          <a:xfrm>
            <a:off x="6325221" y="5388709"/>
            <a:ext cx="2551162" cy="4075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latin typeface="Centaur" panose="02030504050205020304" pitchFamily="18" charset="0"/>
              </a:rPr>
              <a:t>name last name</a:t>
            </a:r>
          </a:p>
        </p:txBody>
      </p:sp>
      <p:sp>
        <p:nvSpPr>
          <p:cNvPr id="8" name="Google Shape;229;p25">
            <a:extLst>
              <a:ext uri="{FF2B5EF4-FFF2-40B4-BE49-F238E27FC236}">
                <a16:creationId xmlns:a16="http://schemas.microsoft.com/office/drawing/2014/main" id="{53DE6A55-2AC1-4D85-B2CA-7747DA8AF584}"/>
              </a:ext>
            </a:extLst>
          </p:cNvPr>
          <p:cNvSpPr txBox="1">
            <a:spLocks/>
          </p:cNvSpPr>
          <p:nvPr/>
        </p:nvSpPr>
        <p:spPr>
          <a:xfrm>
            <a:off x="563050" y="407028"/>
            <a:ext cx="1004494" cy="5252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latin typeface="Centaur" panose="02030504050205020304" pitchFamily="18" charset="0"/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069073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86D2298-9911-4B5A-94F7-7AA0F3FE6C87}"/>
              </a:ext>
            </a:extLst>
          </p:cNvPr>
          <p:cNvSpPr/>
          <p:nvPr/>
        </p:nvSpPr>
        <p:spPr>
          <a:xfrm>
            <a:off x="7732388" y="3077028"/>
            <a:ext cx="2235200" cy="458660"/>
          </a:xfrm>
          <a:prstGeom prst="rect">
            <a:avLst/>
          </a:prstGeom>
          <a:solidFill>
            <a:srgbClr val="387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E95D6219-920A-42D1-A38E-8E393C4B376B}"/>
              </a:ext>
            </a:extLst>
          </p:cNvPr>
          <p:cNvSpPr/>
          <p:nvPr/>
        </p:nvSpPr>
        <p:spPr>
          <a:xfrm rot="3920652">
            <a:off x="1491305" y="369893"/>
            <a:ext cx="5038169" cy="4758141"/>
          </a:xfrm>
          <a:prstGeom prst="triangle">
            <a:avLst/>
          </a:prstGeom>
          <a:solidFill>
            <a:srgbClr val="387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228;p25">
            <a:extLst>
              <a:ext uri="{FF2B5EF4-FFF2-40B4-BE49-F238E27FC236}">
                <a16:creationId xmlns:a16="http://schemas.microsoft.com/office/drawing/2014/main" id="{E5A4F6C0-3F5C-41E0-9E6B-2E0110D93073}"/>
              </a:ext>
            </a:extLst>
          </p:cNvPr>
          <p:cNvSpPr txBox="1">
            <a:spLocks/>
          </p:cNvSpPr>
          <p:nvPr/>
        </p:nvSpPr>
        <p:spPr>
          <a:xfrm>
            <a:off x="6302733" y="2486347"/>
            <a:ext cx="5161890" cy="5252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Introduce yourself</a:t>
            </a:r>
          </a:p>
        </p:txBody>
      </p:sp>
      <p:sp>
        <p:nvSpPr>
          <p:cNvPr id="4" name="Google Shape;229;p25">
            <a:extLst>
              <a:ext uri="{FF2B5EF4-FFF2-40B4-BE49-F238E27FC236}">
                <a16:creationId xmlns:a16="http://schemas.microsoft.com/office/drawing/2014/main" id="{0F64FD53-92C5-4D22-8882-6C1C77488BE4}"/>
              </a:ext>
            </a:extLst>
          </p:cNvPr>
          <p:cNvSpPr txBox="1">
            <a:spLocks/>
          </p:cNvSpPr>
          <p:nvPr/>
        </p:nvSpPr>
        <p:spPr>
          <a:xfrm>
            <a:off x="6210987" y="3793585"/>
            <a:ext cx="5161890" cy="19678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Each resume template is expertly designed and follows the exact “resume rules” hiring managers look for. Stand out and get hired faster with field-tested resume templates. Each resume template is expertly designed and follows the exact “resume rules” hiring managers look for. Stand out and get hired faster with field-tested resume templates.</a:t>
            </a:r>
          </a:p>
        </p:txBody>
      </p:sp>
      <p:sp>
        <p:nvSpPr>
          <p:cNvPr id="6" name="Google Shape;228;p25">
            <a:extLst>
              <a:ext uri="{FF2B5EF4-FFF2-40B4-BE49-F238E27FC236}">
                <a16:creationId xmlns:a16="http://schemas.microsoft.com/office/drawing/2014/main" id="{05BA1863-36DE-49D6-8285-83AD2AF70B94}"/>
              </a:ext>
            </a:extLst>
          </p:cNvPr>
          <p:cNvSpPr txBox="1">
            <a:spLocks/>
          </p:cNvSpPr>
          <p:nvPr/>
        </p:nvSpPr>
        <p:spPr>
          <a:xfrm>
            <a:off x="6302733" y="3064415"/>
            <a:ext cx="5161890" cy="5252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I’m</a:t>
            </a:r>
            <a:r>
              <a:rPr lang="fa-IR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a </a:t>
            </a:r>
            <a:r>
              <a:rPr lang="en-U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painter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EB9A16D-A22B-4AF7-B649-C2AB300F32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483" y="1328370"/>
            <a:ext cx="4627832" cy="408819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8CAAF83A-CEDC-4655-BEC3-42848F49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080" y="6401891"/>
            <a:ext cx="502920" cy="296089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fld id="{2A08006A-5826-45B1-B693-4F82DEBE4A44}" type="slidenum">
              <a:rPr lang="en-US" sz="2400">
                <a:solidFill>
                  <a:srgbClr val="387F77"/>
                </a:solidFill>
                <a:latin typeface="Britannic Bold" panose="020B0903060703020204" pitchFamily="34" charset="0"/>
              </a:rPr>
              <a:pPr algn="just">
                <a:lnSpc>
                  <a:spcPct val="90000"/>
                </a:lnSpc>
              </a:pPr>
              <a:t>2</a:t>
            </a:fld>
            <a:endParaRPr lang="en-US" sz="2400" dirty="0">
              <a:solidFill>
                <a:srgbClr val="387F77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871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Isosceles Triangle 99">
            <a:extLst>
              <a:ext uri="{FF2B5EF4-FFF2-40B4-BE49-F238E27FC236}">
                <a16:creationId xmlns:a16="http://schemas.microsoft.com/office/drawing/2014/main" id="{1719BB94-D732-41B4-AA90-187949E13839}"/>
              </a:ext>
            </a:extLst>
          </p:cNvPr>
          <p:cNvSpPr/>
          <p:nvPr/>
        </p:nvSpPr>
        <p:spPr>
          <a:xfrm rot="3920652">
            <a:off x="6842813" y="316515"/>
            <a:ext cx="5038169" cy="4758141"/>
          </a:xfrm>
          <a:prstGeom prst="triangle">
            <a:avLst/>
          </a:prstGeom>
          <a:solidFill>
            <a:srgbClr val="387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Isosceles Triangle 102">
            <a:extLst>
              <a:ext uri="{FF2B5EF4-FFF2-40B4-BE49-F238E27FC236}">
                <a16:creationId xmlns:a16="http://schemas.microsoft.com/office/drawing/2014/main" id="{8826297B-4863-4F40-BC51-3FB44CB18582}"/>
              </a:ext>
            </a:extLst>
          </p:cNvPr>
          <p:cNvSpPr/>
          <p:nvPr/>
        </p:nvSpPr>
        <p:spPr>
          <a:xfrm rot="3920652">
            <a:off x="7160283" y="348248"/>
            <a:ext cx="4321851" cy="4081637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228;p25">
            <a:extLst>
              <a:ext uri="{FF2B5EF4-FFF2-40B4-BE49-F238E27FC236}">
                <a16:creationId xmlns:a16="http://schemas.microsoft.com/office/drawing/2014/main" id="{D9FD5ECC-E77B-41C3-B519-619F1E865058}"/>
              </a:ext>
            </a:extLst>
          </p:cNvPr>
          <p:cNvSpPr txBox="1">
            <a:spLocks/>
          </p:cNvSpPr>
          <p:nvPr/>
        </p:nvSpPr>
        <p:spPr>
          <a:xfrm>
            <a:off x="669146" y="1173785"/>
            <a:ext cx="5562757" cy="5252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TECHNICAL SKILLS</a:t>
            </a:r>
          </a:p>
        </p:txBody>
      </p:sp>
      <p:sp>
        <p:nvSpPr>
          <p:cNvPr id="4" name="Google Shape;229;p25">
            <a:extLst>
              <a:ext uri="{FF2B5EF4-FFF2-40B4-BE49-F238E27FC236}">
                <a16:creationId xmlns:a16="http://schemas.microsoft.com/office/drawing/2014/main" id="{95457B62-2B0E-4E43-A920-2175E486EE7D}"/>
              </a:ext>
            </a:extLst>
          </p:cNvPr>
          <p:cNvSpPr txBox="1">
            <a:spLocks/>
          </p:cNvSpPr>
          <p:nvPr/>
        </p:nvSpPr>
        <p:spPr>
          <a:xfrm>
            <a:off x="669146" y="1728923"/>
            <a:ext cx="4684251" cy="13216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n-US" sz="18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Each resume template is expertly designed and follows the exact “resume rules” hiring managers look for. Stand out and get hired faster with field-tested resume templates.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EB14CE5-B5A8-4173-84E2-7DF7ED65F5FB}"/>
              </a:ext>
            </a:extLst>
          </p:cNvPr>
          <p:cNvGrpSpPr/>
          <p:nvPr/>
        </p:nvGrpSpPr>
        <p:grpSpPr>
          <a:xfrm>
            <a:off x="780440" y="3539727"/>
            <a:ext cx="3866281" cy="662196"/>
            <a:chOff x="780440" y="3849216"/>
            <a:chExt cx="3866281" cy="662196"/>
          </a:xfrm>
        </p:grpSpPr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75FE3DF7-5540-402E-AE81-DD56047008BA}"/>
                </a:ext>
              </a:extLst>
            </p:cNvPr>
            <p:cNvSpPr/>
            <p:nvPr/>
          </p:nvSpPr>
          <p:spPr>
            <a:xfrm rot="19031957">
              <a:off x="780440" y="3849216"/>
              <a:ext cx="853773" cy="662196"/>
            </a:xfrm>
            <a:prstGeom prst="triangle">
              <a:avLst/>
            </a:prstGeom>
            <a:solidFill>
              <a:srgbClr val="387F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40E6EC-8AC1-41E2-A53F-6243EF96728F}"/>
                </a:ext>
              </a:extLst>
            </p:cNvPr>
            <p:cNvSpPr txBox="1"/>
            <p:nvPr/>
          </p:nvSpPr>
          <p:spPr>
            <a:xfrm>
              <a:off x="1207327" y="4107542"/>
              <a:ext cx="2878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YOUR SKILL TITLE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1E499B-A2E4-4EC5-8697-7C174B5C81EB}"/>
                </a:ext>
              </a:extLst>
            </p:cNvPr>
            <p:cNvSpPr txBox="1"/>
            <p:nvPr/>
          </p:nvSpPr>
          <p:spPr>
            <a:xfrm>
              <a:off x="3744043" y="4107542"/>
              <a:ext cx="902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Tw Cen MT" panose="020B0602020104020603" pitchFamily="34" charset="0"/>
                </a:rPr>
                <a:t>95%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75A8F44-2305-4C1E-8920-860E9D016D23}"/>
              </a:ext>
            </a:extLst>
          </p:cNvPr>
          <p:cNvGrpSpPr/>
          <p:nvPr/>
        </p:nvGrpSpPr>
        <p:grpSpPr>
          <a:xfrm>
            <a:off x="996069" y="4571725"/>
            <a:ext cx="3650652" cy="618824"/>
            <a:chOff x="996069" y="3991559"/>
            <a:chExt cx="3650652" cy="618824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69FA1598-5624-46B0-8867-04005A0A6BF8}"/>
                </a:ext>
              </a:extLst>
            </p:cNvPr>
            <p:cNvSpPr/>
            <p:nvPr/>
          </p:nvSpPr>
          <p:spPr>
            <a:xfrm rot="16382595">
              <a:off x="954672" y="4032956"/>
              <a:ext cx="618824" cy="536029"/>
            </a:xfrm>
            <a:prstGeom prst="triangle">
              <a:avLst/>
            </a:prstGeom>
            <a:solidFill>
              <a:srgbClr val="387F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87E24CD-6FB8-4A35-B466-4B4331D1C701}"/>
                </a:ext>
              </a:extLst>
            </p:cNvPr>
            <p:cNvSpPr txBox="1"/>
            <p:nvPr/>
          </p:nvSpPr>
          <p:spPr>
            <a:xfrm>
              <a:off x="1207327" y="4107542"/>
              <a:ext cx="2878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YOUR SKILL TITLE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4F69F46-47A7-4F25-9F86-C36B59A4B392}"/>
                </a:ext>
              </a:extLst>
            </p:cNvPr>
            <p:cNvSpPr txBox="1"/>
            <p:nvPr/>
          </p:nvSpPr>
          <p:spPr>
            <a:xfrm>
              <a:off x="3744043" y="4107542"/>
              <a:ext cx="902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sz="2000" b="1" dirty="0">
                  <a:latin typeface="Tw Cen MT" panose="020B0602020104020603" pitchFamily="34" charset="0"/>
                </a:rPr>
                <a:t>65</a:t>
              </a:r>
              <a:r>
                <a:rPr lang="en-US" sz="2000" b="1" dirty="0">
                  <a:latin typeface="Tw Cen MT" panose="020B0602020104020603" pitchFamily="34" charset="0"/>
                </a:rPr>
                <a:t>%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5E12389-2BFB-4D98-A07E-8627A8EAA60B}"/>
              </a:ext>
            </a:extLst>
          </p:cNvPr>
          <p:cNvGrpSpPr/>
          <p:nvPr/>
        </p:nvGrpSpPr>
        <p:grpSpPr>
          <a:xfrm>
            <a:off x="923449" y="5345607"/>
            <a:ext cx="3723272" cy="631866"/>
            <a:chOff x="923449" y="3875786"/>
            <a:chExt cx="3723272" cy="631866"/>
          </a:xfrm>
        </p:grpSpPr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D041E334-801B-42C9-AE17-83231D7A2189}"/>
                </a:ext>
              </a:extLst>
            </p:cNvPr>
            <p:cNvSpPr/>
            <p:nvPr/>
          </p:nvSpPr>
          <p:spPr>
            <a:xfrm rot="1263046">
              <a:off x="923449" y="3875786"/>
              <a:ext cx="724462" cy="561901"/>
            </a:xfrm>
            <a:prstGeom prst="triangle">
              <a:avLst/>
            </a:prstGeom>
            <a:solidFill>
              <a:srgbClr val="387F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0F4C10A-0A1B-4762-89BD-4B7184794AA0}"/>
                </a:ext>
              </a:extLst>
            </p:cNvPr>
            <p:cNvSpPr txBox="1"/>
            <p:nvPr/>
          </p:nvSpPr>
          <p:spPr>
            <a:xfrm>
              <a:off x="1207327" y="4107542"/>
              <a:ext cx="2878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YOUR SKILL TITLE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9F66160-B62B-4CE9-BEDF-5DEE7B864A8F}"/>
                </a:ext>
              </a:extLst>
            </p:cNvPr>
            <p:cNvSpPr txBox="1"/>
            <p:nvPr/>
          </p:nvSpPr>
          <p:spPr>
            <a:xfrm>
              <a:off x="3744043" y="4107542"/>
              <a:ext cx="902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sz="2000" b="1" dirty="0">
                  <a:latin typeface="Tw Cen MT" panose="020B0602020104020603" pitchFamily="34" charset="0"/>
                </a:rPr>
                <a:t>60</a:t>
              </a:r>
              <a:r>
                <a:rPr lang="en-US" sz="2000" b="1" dirty="0">
                  <a:latin typeface="Tw Cen MT" panose="020B0602020104020603" pitchFamily="34" charset="0"/>
                </a:rPr>
                <a:t>%</a:t>
              </a:r>
            </a:p>
          </p:txBody>
        </p:sp>
      </p:grpSp>
      <p:pic>
        <p:nvPicPr>
          <p:cNvPr id="102" name="Graphic 101" descr="Large paint brush with solid fill">
            <a:extLst>
              <a:ext uri="{FF2B5EF4-FFF2-40B4-BE49-F238E27FC236}">
                <a16:creationId xmlns:a16="http://schemas.microsoft.com/office/drawing/2014/main" id="{57591367-5420-4904-BE2B-483A48C80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473129" y="1544868"/>
            <a:ext cx="2653295" cy="2653295"/>
          </a:xfrm>
          <a:prstGeom prst="rect">
            <a:avLst/>
          </a:prstGeom>
        </p:spPr>
      </p:pic>
      <p:sp>
        <p:nvSpPr>
          <p:cNvPr id="105" name="Slide Number Placeholder 3">
            <a:extLst>
              <a:ext uri="{FF2B5EF4-FFF2-40B4-BE49-F238E27FC236}">
                <a16:creationId xmlns:a16="http://schemas.microsoft.com/office/drawing/2014/main" id="{02319CB2-F6E0-489E-BABF-D313DAA4A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080" y="6401891"/>
            <a:ext cx="502920" cy="296089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fld id="{2A08006A-5826-45B1-B693-4F82DEBE4A44}" type="slidenum">
              <a:rPr lang="en-US" sz="2400">
                <a:solidFill>
                  <a:srgbClr val="387F77"/>
                </a:solidFill>
                <a:latin typeface="Britannic Bold" panose="020B0903060703020204" pitchFamily="34" charset="0"/>
              </a:rPr>
              <a:pPr algn="just">
                <a:lnSpc>
                  <a:spcPct val="90000"/>
                </a:lnSpc>
              </a:pPr>
              <a:t>3</a:t>
            </a:fld>
            <a:endParaRPr lang="en-US" sz="2400" dirty="0">
              <a:solidFill>
                <a:srgbClr val="387F77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0242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Isosceles Triangle 104">
            <a:extLst>
              <a:ext uri="{FF2B5EF4-FFF2-40B4-BE49-F238E27FC236}">
                <a16:creationId xmlns:a16="http://schemas.microsoft.com/office/drawing/2014/main" id="{BA785225-87FB-46CA-B14B-C17FA77294AA}"/>
              </a:ext>
            </a:extLst>
          </p:cNvPr>
          <p:cNvSpPr/>
          <p:nvPr/>
        </p:nvSpPr>
        <p:spPr>
          <a:xfrm rot="19031957">
            <a:off x="488327" y="4241804"/>
            <a:ext cx="853773" cy="662196"/>
          </a:xfrm>
          <a:prstGeom prst="triangle">
            <a:avLst/>
          </a:prstGeom>
          <a:solidFill>
            <a:srgbClr val="387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id="{6DFA8965-8FED-41CD-BFDF-3D90C40853E3}"/>
              </a:ext>
            </a:extLst>
          </p:cNvPr>
          <p:cNvSpPr/>
          <p:nvPr/>
        </p:nvSpPr>
        <p:spPr>
          <a:xfrm rot="19031957">
            <a:off x="488327" y="5381287"/>
            <a:ext cx="853773" cy="662196"/>
          </a:xfrm>
          <a:prstGeom prst="triangle">
            <a:avLst/>
          </a:prstGeom>
          <a:solidFill>
            <a:srgbClr val="387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F2DBDB8A-27DA-4522-8FD5-086B1B78E288}"/>
              </a:ext>
            </a:extLst>
          </p:cNvPr>
          <p:cNvSpPr/>
          <p:nvPr/>
        </p:nvSpPr>
        <p:spPr>
          <a:xfrm rot="19031957">
            <a:off x="488327" y="3200795"/>
            <a:ext cx="853773" cy="662196"/>
          </a:xfrm>
          <a:prstGeom prst="triangle">
            <a:avLst/>
          </a:prstGeom>
          <a:solidFill>
            <a:srgbClr val="387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281F4A67-3C62-4FA5-BBFB-06BA9E3CB6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 t="24754" r="50000" b="5578"/>
          <a:stretch/>
        </p:blipFill>
        <p:spPr>
          <a:xfrm>
            <a:off x="3492918" y="2"/>
            <a:ext cx="8699083" cy="6857999"/>
          </a:xfrm>
        </p:spPr>
      </p:pic>
      <p:sp>
        <p:nvSpPr>
          <p:cNvPr id="87" name="Google Shape;228;p25">
            <a:extLst>
              <a:ext uri="{FF2B5EF4-FFF2-40B4-BE49-F238E27FC236}">
                <a16:creationId xmlns:a16="http://schemas.microsoft.com/office/drawing/2014/main" id="{9DA15508-E28D-4579-A008-D5E60E96DF75}"/>
              </a:ext>
            </a:extLst>
          </p:cNvPr>
          <p:cNvSpPr txBox="1">
            <a:spLocks/>
          </p:cNvSpPr>
          <p:nvPr/>
        </p:nvSpPr>
        <p:spPr>
          <a:xfrm>
            <a:off x="416790" y="770261"/>
            <a:ext cx="3589153" cy="103167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Employment History</a:t>
            </a:r>
          </a:p>
        </p:txBody>
      </p:sp>
      <p:sp>
        <p:nvSpPr>
          <p:cNvPr id="88" name="Google Shape;229;p25">
            <a:extLst>
              <a:ext uri="{FF2B5EF4-FFF2-40B4-BE49-F238E27FC236}">
                <a16:creationId xmlns:a16="http://schemas.microsoft.com/office/drawing/2014/main" id="{04BDBC49-647D-4D9B-A896-BA43D7434E4F}"/>
              </a:ext>
            </a:extLst>
          </p:cNvPr>
          <p:cNvSpPr txBox="1">
            <a:spLocks/>
          </p:cNvSpPr>
          <p:nvPr/>
        </p:nvSpPr>
        <p:spPr>
          <a:xfrm>
            <a:off x="416791" y="2110183"/>
            <a:ext cx="4851896" cy="5252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n-US" sz="18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Show your relevant experience (last 10 years)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C08E69B-3449-401C-91B6-BA3E8AD4A1ED}"/>
              </a:ext>
            </a:extLst>
          </p:cNvPr>
          <p:cNvGrpSpPr/>
          <p:nvPr/>
        </p:nvGrpSpPr>
        <p:grpSpPr>
          <a:xfrm>
            <a:off x="585073" y="3302191"/>
            <a:ext cx="5835783" cy="844827"/>
            <a:chOff x="3553256" y="2568105"/>
            <a:chExt cx="5835783" cy="844827"/>
          </a:xfrm>
        </p:grpSpPr>
        <p:sp>
          <p:nvSpPr>
            <p:cNvPr id="90" name="Google Shape;229;p25">
              <a:extLst>
                <a:ext uri="{FF2B5EF4-FFF2-40B4-BE49-F238E27FC236}">
                  <a16:creationId xmlns:a16="http://schemas.microsoft.com/office/drawing/2014/main" id="{BDB78E24-3797-4231-84F9-8E5919C32131}"/>
                </a:ext>
              </a:extLst>
            </p:cNvPr>
            <p:cNvSpPr txBox="1">
              <a:spLocks/>
            </p:cNvSpPr>
            <p:nvPr/>
          </p:nvSpPr>
          <p:spPr>
            <a:xfrm>
              <a:off x="4442029" y="2568105"/>
              <a:ext cx="4947010" cy="422413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sz="2400" dirty="0">
                  <a:latin typeface="Britannic Bold" panose="020B0903060703020204" pitchFamily="34" charset="0"/>
                  <a:ea typeface="+mj-ea"/>
                  <a:cs typeface="+mj-cs"/>
                </a:rPr>
                <a:t>Describe your job position here.</a:t>
              </a:r>
            </a:p>
          </p:txBody>
        </p:sp>
        <p:sp>
          <p:nvSpPr>
            <p:cNvPr id="91" name="Google Shape;229;p25">
              <a:extLst>
                <a:ext uri="{FF2B5EF4-FFF2-40B4-BE49-F238E27FC236}">
                  <a16:creationId xmlns:a16="http://schemas.microsoft.com/office/drawing/2014/main" id="{0E31AE5C-4DED-481C-8900-CA819FCDB11C}"/>
                </a:ext>
              </a:extLst>
            </p:cNvPr>
            <p:cNvSpPr txBox="1">
              <a:spLocks/>
            </p:cNvSpPr>
            <p:nvPr/>
          </p:nvSpPr>
          <p:spPr>
            <a:xfrm>
              <a:off x="4431625" y="3018680"/>
              <a:ext cx="4403239" cy="39425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spcBef>
                  <a:spcPts val="0"/>
                </a:spcBef>
                <a:buNone/>
              </a:pPr>
              <a:r>
                <a:rPr lang="en-US" sz="1800" dirty="0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Describe your job experience here.</a:t>
              </a:r>
            </a:p>
          </p:txBody>
        </p:sp>
        <p:sp>
          <p:nvSpPr>
            <p:cNvPr id="93" name="Google Shape;229;p25">
              <a:extLst>
                <a:ext uri="{FF2B5EF4-FFF2-40B4-BE49-F238E27FC236}">
                  <a16:creationId xmlns:a16="http://schemas.microsoft.com/office/drawing/2014/main" id="{A66B86E0-6408-448D-88E0-04D48E2B2D47}"/>
                </a:ext>
              </a:extLst>
            </p:cNvPr>
            <p:cNvSpPr txBox="1">
              <a:spLocks/>
            </p:cNvSpPr>
            <p:nvPr/>
          </p:nvSpPr>
          <p:spPr>
            <a:xfrm>
              <a:off x="3553256" y="2661360"/>
              <a:ext cx="868680" cy="422413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3600" dirty="0">
                  <a:latin typeface="Britannic Bold" panose="020B0903060703020204" pitchFamily="34" charset="0"/>
                  <a:ea typeface="+mj-ea"/>
                  <a:cs typeface="+mj-cs"/>
                </a:rPr>
                <a:t>01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1AB54A4-D62F-4474-9626-5EFB952DB9C5}"/>
              </a:ext>
            </a:extLst>
          </p:cNvPr>
          <p:cNvGrpSpPr/>
          <p:nvPr/>
        </p:nvGrpSpPr>
        <p:grpSpPr>
          <a:xfrm>
            <a:off x="585073" y="4363218"/>
            <a:ext cx="5835783" cy="844827"/>
            <a:chOff x="3553256" y="2528363"/>
            <a:chExt cx="5835783" cy="844827"/>
          </a:xfrm>
        </p:grpSpPr>
        <p:sp>
          <p:nvSpPr>
            <p:cNvPr id="95" name="Google Shape;229;p25">
              <a:extLst>
                <a:ext uri="{FF2B5EF4-FFF2-40B4-BE49-F238E27FC236}">
                  <a16:creationId xmlns:a16="http://schemas.microsoft.com/office/drawing/2014/main" id="{F79632EE-3D6F-4AA1-9519-7C5D21AAEB42}"/>
                </a:ext>
              </a:extLst>
            </p:cNvPr>
            <p:cNvSpPr txBox="1">
              <a:spLocks/>
            </p:cNvSpPr>
            <p:nvPr/>
          </p:nvSpPr>
          <p:spPr>
            <a:xfrm>
              <a:off x="4442029" y="2528363"/>
              <a:ext cx="4947010" cy="422413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sz="2400" dirty="0">
                  <a:latin typeface="Britannic Bold" panose="020B0903060703020204" pitchFamily="34" charset="0"/>
                  <a:ea typeface="+mj-ea"/>
                  <a:cs typeface="+mj-cs"/>
                </a:rPr>
                <a:t>Describe your job position here.</a:t>
              </a:r>
            </a:p>
          </p:txBody>
        </p:sp>
        <p:sp>
          <p:nvSpPr>
            <p:cNvPr id="96" name="Google Shape;229;p25">
              <a:extLst>
                <a:ext uri="{FF2B5EF4-FFF2-40B4-BE49-F238E27FC236}">
                  <a16:creationId xmlns:a16="http://schemas.microsoft.com/office/drawing/2014/main" id="{19E78EEB-9637-45C5-B7B9-494EB3DCACEB}"/>
                </a:ext>
              </a:extLst>
            </p:cNvPr>
            <p:cNvSpPr txBox="1">
              <a:spLocks/>
            </p:cNvSpPr>
            <p:nvPr/>
          </p:nvSpPr>
          <p:spPr>
            <a:xfrm>
              <a:off x="4431625" y="2978938"/>
              <a:ext cx="4403239" cy="39425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spcBef>
                  <a:spcPts val="0"/>
                </a:spcBef>
                <a:buNone/>
              </a:pPr>
              <a:r>
                <a:rPr lang="en-US" sz="1800" dirty="0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Describe your job experience here.</a:t>
              </a:r>
            </a:p>
          </p:txBody>
        </p:sp>
        <p:sp>
          <p:nvSpPr>
            <p:cNvPr id="98" name="Google Shape;229;p25">
              <a:extLst>
                <a:ext uri="{FF2B5EF4-FFF2-40B4-BE49-F238E27FC236}">
                  <a16:creationId xmlns:a16="http://schemas.microsoft.com/office/drawing/2014/main" id="{6BE738C8-28A0-4C88-9C56-DA183548ABE8}"/>
                </a:ext>
              </a:extLst>
            </p:cNvPr>
            <p:cNvSpPr txBox="1">
              <a:spLocks/>
            </p:cNvSpPr>
            <p:nvPr/>
          </p:nvSpPr>
          <p:spPr>
            <a:xfrm>
              <a:off x="3553256" y="2661360"/>
              <a:ext cx="868680" cy="422413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3600" dirty="0">
                  <a:latin typeface="Britannic Bold" panose="020B0903060703020204" pitchFamily="34" charset="0"/>
                  <a:ea typeface="+mj-ea"/>
                  <a:cs typeface="+mj-cs"/>
                </a:rPr>
                <a:t>02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5AA94B7-669C-490A-81E6-58C43EBC54A0}"/>
              </a:ext>
            </a:extLst>
          </p:cNvPr>
          <p:cNvGrpSpPr/>
          <p:nvPr/>
        </p:nvGrpSpPr>
        <p:grpSpPr>
          <a:xfrm>
            <a:off x="585073" y="5454219"/>
            <a:ext cx="5835783" cy="844827"/>
            <a:chOff x="3553256" y="2518594"/>
            <a:chExt cx="5835783" cy="844827"/>
          </a:xfrm>
        </p:grpSpPr>
        <p:sp>
          <p:nvSpPr>
            <p:cNvPr id="100" name="Google Shape;229;p25">
              <a:extLst>
                <a:ext uri="{FF2B5EF4-FFF2-40B4-BE49-F238E27FC236}">
                  <a16:creationId xmlns:a16="http://schemas.microsoft.com/office/drawing/2014/main" id="{676B4F4A-D3EF-409F-B40B-2CBC63E2029E}"/>
                </a:ext>
              </a:extLst>
            </p:cNvPr>
            <p:cNvSpPr txBox="1">
              <a:spLocks/>
            </p:cNvSpPr>
            <p:nvPr/>
          </p:nvSpPr>
          <p:spPr>
            <a:xfrm>
              <a:off x="4442029" y="2518594"/>
              <a:ext cx="4947010" cy="422413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sz="2400" dirty="0">
                  <a:latin typeface="Britannic Bold" panose="020B0903060703020204" pitchFamily="34" charset="0"/>
                  <a:ea typeface="+mj-ea"/>
                  <a:cs typeface="+mj-cs"/>
                </a:rPr>
                <a:t>Describe your job position here.</a:t>
              </a:r>
            </a:p>
          </p:txBody>
        </p:sp>
        <p:sp>
          <p:nvSpPr>
            <p:cNvPr id="101" name="Google Shape;229;p25">
              <a:extLst>
                <a:ext uri="{FF2B5EF4-FFF2-40B4-BE49-F238E27FC236}">
                  <a16:creationId xmlns:a16="http://schemas.microsoft.com/office/drawing/2014/main" id="{9C2BF10C-B6A7-4FC7-A6E4-BEBBD1009AC1}"/>
                </a:ext>
              </a:extLst>
            </p:cNvPr>
            <p:cNvSpPr txBox="1">
              <a:spLocks/>
            </p:cNvSpPr>
            <p:nvPr/>
          </p:nvSpPr>
          <p:spPr>
            <a:xfrm>
              <a:off x="4431625" y="2969169"/>
              <a:ext cx="4403239" cy="39425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spcBef>
                  <a:spcPts val="0"/>
                </a:spcBef>
                <a:buNone/>
              </a:pPr>
              <a:r>
                <a:rPr lang="en-US" sz="1800" dirty="0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Describe your job experience here.</a:t>
              </a:r>
            </a:p>
          </p:txBody>
        </p:sp>
        <p:sp>
          <p:nvSpPr>
            <p:cNvPr id="103" name="Google Shape;229;p25">
              <a:extLst>
                <a:ext uri="{FF2B5EF4-FFF2-40B4-BE49-F238E27FC236}">
                  <a16:creationId xmlns:a16="http://schemas.microsoft.com/office/drawing/2014/main" id="{8A7F6ABD-24E9-4B32-A68C-209CA7F8DEF5}"/>
                </a:ext>
              </a:extLst>
            </p:cNvPr>
            <p:cNvSpPr txBox="1">
              <a:spLocks/>
            </p:cNvSpPr>
            <p:nvPr/>
          </p:nvSpPr>
          <p:spPr>
            <a:xfrm>
              <a:off x="3553256" y="2661360"/>
              <a:ext cx="868680" cy="422413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3600" dirty="0">
                  <a:latin typeface="Britannic Bold" panose="020B0903060703020204" pitchFamily="34" charset="0"/>
                  <a:ea typeface="+mj-ea"/>
                  <a:cs typeface="+mj-cs"/>
                </a:rPr>
                <a:t>03</a:t>
              </a:r>
            </a:p>
          </p:txBody>
        </p:sp>
      </p:grpSp>
      <p:sp>
        <p:nvSpPr>
          <p:cNvPr id="107" name="Slide Number Placeholder 3">
            <a:extLst>
              <a:ext uri="{FF2B5EF4-FFF2-40B4-BE49-F238E27FC236}">
                <a16:creationId xmlns:a16="http://schemas.microsoft.com/office/drawing/2014/main" id="{C4057A13-37FD-4B0A-95FA-3D7F574BD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080" y="6401891"/>
            <a:ext cx="502920" cy="296089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fld id="{2A08006A-5826-45B1-B693-4F82DEBE4A44}" type="slidenum">
              <a:rPr lang="en-US" sz="2400">
                <a:solidFill>
                  <a:srgbClr val="387F77"/>
                </a:solidFill>
                <a:latin typeface="Britannic Bold" panose="020B0903060703020204" pitchFamily="34" charset="0"/>
              </a:rPr>
              <a:pPr algn="just">
                <a:lnSpc>
                  <a:spcPct val="90000"/>
                </a:lnSpc>
              </a:pPr>
              <a:t>4</a:t>
            </a:fld>
            <a:endParaRPr lang="en-US" sz="2400" dirty="0">
              <a:solidFill>
                <a:srgbClr val="387F77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406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228;p25">
            <a:extLst>
              <a:ext uri="{FF2B5EF4-FFF2-40B4-BE49-F238E27FC236}">
                <a16:creationId xmlns:a16="http://schemas.microsoft.com/office/drawing/2014/main" id="{8857FF2C-4FB9-4DDE-8C19-45DDDDEF4AD4}"/>
              </a:ext>
            </a:extLst>
          </p:cNvPr>
          <p:cNvSpPr txBox="1">
            <a:spLocks/>
          </p:cNvSpPr>
          <p:nvPr/>
        </p:nvSpPr>
        <p:spPr>
          <a:xfrm>
            <a:off x="1191925" y="653337"/>
            <a:ext cx="9841400" cy="5252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</a:rPr>
              <a:t>MY PROJECTS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2D1576-C9D6-42A4-AB39-07C5F8A5AE97}"/>
              </a:ext>
            </a:extLst>
          </p:cNvPr>
          <p:cNvGrpSpPr/>
          <p:nvPr/>
        </p:nvGrpSpPr>
        <p:grpSpPr>
          <a:xfrm>
            <a:off x="6429793" y="2747702"/>
            <a:ext cx="2385392" cy="2385392"/>
            <a:chOff x="6162507" y="2621093"/>
            <a:chExt cx="2385392" cy="2385392"/>
          </a:xfrm>
        </p:grpSpPr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F1FF6EF1-B446-41C0-B47D-DC2543629CB0}"/>
                </a:ext>
              </a:extLst>
            </p:cNvPr>
            <p:cNvSpPr/>
            <p:nvPr/>
          </p:nvSpPr>
          <p:spPr>
            <a:xfrm rot="10800000">
              <a:off x="6162507" y="2621093"/>
              <a:ext cx="2385392" cy="2385392"/>
            </a:xfrm>
            <a:prstGeom prst="triangle">
              <a:avLst/>
            </a:prstGeom>
            <a:solidFill>
              <a:srgbClr val="387F7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8042473-69C8-437F-85E4-81158940B973}"/>
                </a:ext>
              </a:extLst>
            </p:cNvPr>
            <p:cNvSpPr txBox="1"/>
            <p:nvPr/>
          </p:nvSpPr>
          <p:spPr>
            <a:xfrm>
              <a:off x="7088295" y="2936575"/>
              <a:ext cx="5433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Britannic Bold" panose="020B0903060703020204" pitchFamily="34" charset="0"/>
                </a:rPr>
                <a:t>4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D410A9F-4A35-416D-A6E5-4DD762D005ED}"/>
                </a:ext>
              </a:extLst>
            </p:cNvPr>
            <p:cNvSpPr txBox="1"/>
            <p:nvPr/>
          </p:nvSpPr>
          <p:spPr>
            <a:xfrm>
              <a:off x="6798365" y="2746682"/>
              <a:ext cx="11136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PROJECT</a:t>
              </a:r>
            </a:p>
          </p:txBody>
        </p:sp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F577306D-81DA-4DF5-878E-C5A3416A1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7046770" y="3459795"/>
              <a:ext cx="576068" cy="523698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D604552-1A1D-4C48-941E-0DA3C7963636}"/>
              </a:ext>
            </a:extLst>
          </p:cNvPr>
          <p:cNvGrpSpPr/>
          <p:nvPr/>
        </p:nvGrpSpPr>
        <p:grpSpPr>
          <a:xfrm>
            <a:off x="4913242" y="2747702"/>
            <a:ext cx="2385392" cy="2385392"/>
            <a:chOff x="3675459" y="2621093"/>
            <a:chExt cx="2385392" cy="2385392"/>
          </a:xfrm>
        </p:grpSpPr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4EA7AF3B-77E0-4CCC-A701-D897B571E211}"/>
                </a:ext>
              </a:extLst>
            </p:cNvPr>
            <p:cNvSpPr/>
            <p:nvPr/>
          </p:nvSpPr>
          <p:spPr>
            <a:xfrm>
              <a:off x="3675459" y="2621093"/>
              <a:ext cx="2385392" cy="2385392"/>
            </a:xfrm>
            <a:prstGeom prst="triangle">
              <a:avLst/>
            </a:prstGeom>
            <a:solidFill>
              <a:srgbClr val="5E141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E875D55-E67F-47A1-A76C-EAB2960FFEDA}"/>
                </a:ext>
              </a:extLst>
            </p:cNvPr>
            <p:cNvSpPr txBox="1"/>
            <p:nvPr/>
          </p:nvSpPr>
          <p:spPr>
            <a:xfrm>
              <a:off x="4601247" y="4405667"/>
              <a:ext cx="5433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Britannic Bold" panose="020B0903060703020204" pitchFamily="34" charset="0"/>
                </a:rPr>
                <a:t>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EAA8A48-09AE-4568-85DB-ED8F39B3E1A3}"/>
                </a:ext>
              </a:extLst>
            </p:cNvPr>
            <p:cNvSpPr txBox="1"/>
            <p:nvPr/>
          </p:nvSpPr>
          <p:spPr>
            <a:xfrm>
              <a:off x="4311317" y="4215774"/>
              <a:ext cx="11136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PROJECT</a:t>
              </a:r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650CDFAD-312D-4558-A0B1-6502E1569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571739" y="3398884"/>
              <a:ext cx="592827" cy="596881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C899520-CC61-4F1D-B4E9-12CAFC8697E0}"/>
              </a:ext>
            </a:extLst>
          </p:cNvPr>
          <p:cNvSpPr txBox="1"/>
          <p:nvPr/>
        </p:nvSpPr>
        <p:spPr>
          <a:xfrm>
            <a:off x="3453638" y="2182330"/>
            <a:ext cx="238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Insert your text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898FF35-6353-4D44-80C7-C550A92B5681}"/>
              </a:ext>
            </a:extLst>
          </p:cNvPr>
          <p:cNvSpPr txBox="1"/>
          <p:nvPr/>
        </p:nvSpPr>
        <p:spPr>
          <a:xfrm>
            <a:off x="4870150" y="5184751"/>
            <a:ext cx="238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Insert your text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C39EE0D-3245-4995-86B9-08ED9616D850}"/>
              </a:ext>
            </a:extLst>
          </p:cNvPr>
          <p:cNvSpPr txBox="1"/>
          <p:nvPr/>
        </p:nvSpPr>
        <p:spPr>
          <a:xfrm>
            <a:off x="6429793" y="2182330"/>
            <a:ext cx="238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Insert your text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8A94F06-B1DA-4C46-90F4-EDD5344AB2B5}"/>
              </a:ext>
            </a:extLst>
          </p:cNvPr>
          <p:cNvGrpSpPr/>
          <p:nvPr/>
        </p:nvGrpSpPr>
        <p:grpSpPr>
          <a:xfrm>
            <a:off x="3428694" y="2747702"/>
            <a:ext cx="2385392" cy="2385392"/>
            <a:chOff x="1191925" y="2621093"/>
            <a:chExt cx="2385392" cy="2385392"/>
          </a:xfrm>
        </p:grpSpPr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F483627E-CA46-465F-8065-26F4CA9686F6}"/>
                </a:ext>
              </a:extLst>
            </p:cNvPr>
            <p:cNvSpPr/>
            <p:nvPr/>
          </p:nvSpPr>
          <p:spPr>
            <a:xfrm rot="10800000">
              <a:off x="1191925" y="2621093"/>
              <a:ext cx="2385392" cy="2385392"/>
            </a:xfrm>
            <a:prstGeom prst="triangle">
              <a:avLst/>
            </a:prstGeom>
            <a:solidFill>
              <a:srgbClr val="387F7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B3A4E1F-E5F4-43A8-9EE5-6F4D1B8CBB2C}"/>
                </a:ext>
              </a:extLst>
            </p:cNvPr>
            <p:cNvSpPr txBox="1"/>
            <p:nvPr/>
          </p:nvSpPr>
          <p:spPr>
            <a:xfrm>
              <a:off x="2117713" y="2926902"/>
              <a:ext cx="5433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Britannic Bold" panose="020B0903060703020204" pitchFamily="34" charset="0"/>
                </a:rPr>
                <a:t>2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1F371EF-CC84-4980-9A37-68ADDD22C74E}"/>
                </a:ext>
              </a:extLst>
            </p:cNvPr>
            <p:cNvSpPr txBox="1"/>
            <p:nvPr/>
          </p:nvSpPr>
          <p:spPr>
            <a:xfrm>
              <a:off x="1827783" y="2737009"/>
              <a:ext cx="11136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PROJECT</a:t>
              </a: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D802CF18-B362-4906-A4CE-2F8F74855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126249" y="3557593"/>
              <a:ext cx="533598" cy="436581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42FFCB6-0A99-4D46-A9C8-374574F6EF3C}"/>
              </a:ext>
            </a:extLst>
          </p:cNvPr>
          <p:cNvSpPr txBox="1"/>
          <p:nvPr/>
        </p:nvSpPr>
        <p:spPr>
          <a:xfrm>
            <a:off x="7989432" y="5184751"/>
            <a:ext cx="238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Insert your text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9039F02-95AC-4967-97DD-806812E7A262}"/>
              </a:ext>
            </a:extLst>
          </p:cNvPr>
          <p:cNvGrpSpPr/>
          <p:nvPr/>
        </p:nvGrpSpPr>
        <p:grpSpPr>
          <a:xfrm>
            <a:off x="7940420" y="2747702"/>
            <a:ext cx="2385392" cy="2385392"/>
            <a:chOff x="8647934" y="2621093"/>
            <a:chExt cx="2385392" cy="2385392"/>
          </a:xfrm>
        </p:grpSpPr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350A91DE-830D-4B01-B9AE-45BFF8074E40}"/>
                </a:ext>
              </a:extLst>
            </p:cNvPr>
            <p:cNvSpPr/>
            <p:nvPr/>
          </p:nvSpPr>
          <p:spPr>
            <a:xfrm>
              <a:off x="8647934" y="2621093"/>
              <a:ext cx="2385392" cy="2385392"/>
            </a:xfrm>
            <a:prstGeom prst="triangle">
              <a:avLst/>
            </a:prstGeom>
            <a:solidFill>
              <a:srgbClr val="5E141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0039F4-8701-442E-9DCF-6B07EAAFCDBB}"/>
                </a:ext>
              </a:extLst>
            </p:cNvPr>
            <p:cNvSpPr txBox="1"/>
            <p:nvPr/>
          </p:nvSpPr>
          <p:spPr>
            <a:xfrm>
              <a:off x="9573722" y="4403389"/>
              <a:ext cx="5433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Britannic Bold" panose="020B0903060703020204" pitchFamily="34" charset="0"/>
                </a:rPr>
                <a:t>5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1625D25-1501-414A-A59E-9F1F7C269C0F}"/>
                </a:ext>
              </a:extLst>
            </p:cNvPr>
            <p:cNvSpPr txBox="1"/>
            <p:nvPr/>
          </p:nvSpPr>
          <p:spPr>
            <a:xfrm>
              <a:off x="9283792" y="4213496"/>
              <a:ext cx="11136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PROJECT</a:t>
              </a:r>
            </a:p>
          </p:txBody>
        </p:sp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BA9CCB8C-2973-4F75-B3A0-DC3C780E6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9598399" y="3417407"/>
              <a:ext cx="566086" cy="566086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EBE2D6C-FF2D-4F12-87BB-9B5F943405D3}"/>
              </a:ext>
            </a:extLst>
          </p:cNvPr>
          <p:cNvGrpSpPr/>
          <p:nvPr/>
        </p:nvGrpSpPr>
        <p:grpSpPr>
          <a:xfrm>
            <a:off x="1952446" y="2747702"/>
            <a:ext cx="2385392" cy="2385392"/>
            <a:chOff x="8647934" y="2621093"/>
            <a:chExt cx="2385392" cy="2385392"/>
          </a:xfrm>
        </p:grpSpPr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A8EEB878-BF30-4A68-8974-EDB83E61033B}"/>
                </a:ext>
              </a:extLst>
            </p:cNvPr>
            <p:cNvSpPr/>
            <p:nvPr/>
          </p:nvSpPr>
          <p:spPr>
            <a:xfrm>
              <a:off x="8647934" y="2621093"/>
              <a:ext cx="2385392" cy="2385392"/>
            </a:xfrm>
            <a:prstGeom prst="triangle">
              <a:avLst/>
            </a:prstGeom>
            <a:solidFill>
              <a:srgbClr val="5E141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4D4A729-F776-4F91-B2F4-67572132C07D}"/>
                </a:ext>
              </a:extLst>
            </p:cNvPr>
            <p:cNvSpPr txBox="1"/>
            <p:nvPr/>
          </p:nvSpPr>
          <p:spPr>
            <a:xfrm>
              <a:off x="9573722" y="4403389"/>
              <a:ext cx="5433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Britannic Bold" panose="020B0903060703020204" pitchFamily="34" charset="0"/>
                </a:rPr>
                <a:t>1</a:t>
              </a:r>
            </a:p>
          </p:txBody>
        </p:sp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21537E30-2EB2-4760-A33D-BA7C8B662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18336" y="3130886"/>
              <a:ext cx="1179129" cy="1181537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D5523EB-A297-482F-B046-64130C262555}"/>
                </a:ext>
              </a:extLst>
            </p:cNvPr>
            <p:cNvSpPr txBox="1"/>
            <p:nvPr/>
          </p:nvSpPr>
          <p:spPr>
            <a:xfrm>
              <a:off x="9283792" y="4213496"/>
              <a:ext cx="11136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PROJECT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A8B604E-923D-441E-8F25-067683278BD3}"/>
              </a:ext>
            </a:extLst>
          </p:cNvPr>
          <p:cNvSpPr txBox="1"/>
          <p:nvPr/>
        </p:nvSpPr>
        <p:spPr>
          <a:xfrm>
            <a:off x="1939234" y="5184751"/>
            <a:ext cx="238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Insert your text</a:t>
            </a:r>
          </a:p>
        </p:txBody>
      </p:sp>
      <p:sp>
        <p:nvSpPr>
          <p:cNvPr id="80" name="Slide Number Placeholder 3">
            <a:extLst>
              <a:ext uri="{FF2B5EF4-FFF2-40B4-BE49-F238E27FC236}">
                <a16:creationId xmlns:a16="http://schemas.microsoft.com/office/drawing/2014/main" id="{ED7282E8-7DDC-48D4-9334-04D3F99F6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080" y="6401891"/>
            <a:ext cx="502920" cy="296089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fld id="{2A08006A-5826-45B1-B693-4F82DEBE4A44}" type="slidenum">
              <a:rPr lang="en-US" sz="2400">
                <a:solidFill>
                  <a:srgbClr val="387F77"/>
                </a:solidFill>
                <a:latin typeface="Britannic Bold" panose="020B0903060703020204" pitchFamily="34" charset="0"/>
              </a:rPr>
              <a:pPr algn="just">
                <a:lnSpc>
                  <a:spcPct val="90000"/>
                </a:lnSpc>
              </a:pPr>
              <a:t>5</a:t>
            </a:fld>
            <a:endParaRPr lang="en-US" sz="2400" dirty="0">
              <a:solidFill>
                <a:srgbClr val="387F77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084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  <p:bldP spid="59" grpId="0"/>
      <p:bldP spid="67" grpId="0"/>
      <p:bldP spid="7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EFC686AD-1E8E-4E6E-B5FE-23F23CBB3629}"/>
              </a:ext>
            </a:extLst>
          </p:cNvPr>
          <p:cNvSpPr/>
          <p:nvPr/>
        </p:nvSpPr>
        <p:spPr>
          <a:xfrm rot="6138818">
            <a:off x="6669037" y="1520834"/>
            <a:ext cx="991930" cy="769352"/>
          </a:xfrm>
          <a:prstGeom prst="triangle">
            <a:avLst/>
          </a:prstGeom>
          <a:solidFill>
            <a:srgbClr val="387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5EBE810B-99C0-447F-9FCE-1CF296E45CDF}"/>
              </a:ext>
            </a:extLst>
          </p:cNvPr>
          <p:cNvSpPr/>
          <p:nvPr/>
        </p:nvSpPr>
        <p:spPr>
          <a:xfrm rot="20417960">
            <a:off x="162512" y="542060"/>
            <a:ext cx="5386905" cy="4178145"/>
          </a:xfrm>
          <a:prstGeom prst="triangle">
            <a:avLst/>
          </a:prstGeom>
          <a:solidFill>
            <a:srgbClr val="387F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113F5E33-CDB6-4291-851F-7B7396C745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8" r="11098"/>
          <a:stretch>
            <a:fillRect/>
          </a:stretch>
        </p:blipFill>
        <p:spPr>
          <a:xfrm>
            <a:off x="1166529" y="1141447"/>
            <a:ext cx="5239634" cy="505104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4B864B3-4B59-413E-99C0-5565FB32B9CC}"/>
              </a:ext>
            </a:extLst>
          </p:cNvPr>
          <p:cNvGrpSpPr/>
          <p:nvPr/>
        </p:nvGrpSpPr>
        <p:grpSpPr>
          <a:xfrm>
            <a:off x="7605651" y="2631132"/>
            <a:ext cx="3909453" cy="447897"/>
            <a:chOff x="6865503" y="2631132"/>
            <a:chExt cx="3909453" cy="4478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15B51E-D0F2-4CFB-A337-63667CA8B508}"/>
                </a:ext>
              </a:extLst>
            </p:cNvPr>
            <p:cNvSpPr txBox="1"/>
            <p:nvPr/>
          </p:nvSpPr>
          <p:spPr>
            <a:xfrm>
              <a:off x="7369179" y="2653636"/>
              <a:ext cx="3405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Britannic Bold" panose="020B0903060703020204" pitchFamily="34" charset="0"/>
                </a:rPr>
                <a:t>POWERPOINTSCHOOL</a:t>
              </a: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41B0CA8-32E5-43AD-9938-E76131529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6865503" y="2631132"/>
              <a:ext cx="447897" cy="447897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49F04D-75A7-4DD5-A2CA-DA2281E0B339}"/>
              </a:ext>
            </a:extLst>
          </p:cNvPr>
          <p:cNvGrpSpPr/>
          <p:nvPr/>
        </p:nvGrpSpPr>
        <p:grpSpPr>
          <a:xfrm>
            <a:off x="7605651" y="3874184"/>
            <a:ext cx="4132248" cy="447897"/>
            <a:chOff x="6865503" y="3874184"/>
            <a:chExt cx="4132248" cy="4478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C38AF4-AA35-429E-96F1-BFD3D48935F5}"/>
                </a:ext>
              </a:extLst>
            </p:cNvPr>
            <p:cNvSpPr txBox="1"/>
            <p:nvPr/>
          </p:nvSpPr>
          <p:spPr>
            <a:xfrm>
              <a:off x="7369179" y="3949896"/>
              <a:ext cx="3628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Britannic Bold" panose="020B0903060703020204" pitchFamily="34" charset="0"/>
                </a:rPr>
                <a:t>YOURNAME@MAIL.COM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4F9EC51-AD77-4585-99C6-B760C0DC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6865503" y="3874184"/>
              <a:ext cx="447897" cy="447897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C3BE07E-F17B-4067-8D27-2E5078728C7F}"/>
              </a:ext>
            </a:extLst>
          </p:cNvPr>
          <p:cNvGrpSpPr/>
          <p:nvPr/>
        </p:nvGrpSpPr>
        <p:grpSpPr>
          <a:xfrm>
            <a:off x="7605651" y="3252658"/>
            <a:ext cx="3909453" cy="447897"/>
            <a:chOff x="6865503" y="3252658"/>
            <a:chExt cx="3909453" cy="4478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D3E90A-10CE-4721-9E94-A24A874FC9C2}"/>
                </a:ext>
              </a:extLst>
            </p:cNvPr>
            <p:cNvSpPr txBox="1"/>
            <p:nvPr/>
          </p:nvSpPr>
          <p:spPr>
            <a:xfrm>
              <a:off x="7369179" y="3286368"/>
              <a:ext cx="3405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Britannic Bold" panose="020B0903060703020204" pitchFamily="34" charset="0"/>
                </a:rPr>
                <a:t>ACCOUNT ID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62B139C-31C2-49CA-A800-69A229096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6865503" y="3252658"/>
              <a:ext cx="447897" cy="44789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1A2642C-ADD4-476E-88FE-2A33D84CA5EA}"/>
              </a:ext>
            </a:extLst>
          </p:cNvPr>
          <p:cNvGrpSpPr/>
          <p:nvPr/>
        </p:nvGrpSpPr>
        <p:grpSpPr>
          <a:xfrm>
            <a:off x="7501515" y="4495710"/>
            <a:ext cx="4570048" cy="521935"/>
            <a:chOff x="6761367" y="4495710"/>
            <a:chExt cx="4570048" cy="5219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9AC454-09F1-4CE4-B6DB-A5F37F9C8D48}"/>
                </a:ext>
              </a:extLst>
            </p:cNvPr>
            <p:cNvSpPr txBox="1"/>
            <p:nvPr/>
          </p:nvSpPr>
          <p:spPr>
            <a:xfrm>
              <a:off x="7412558" y="4572011"/>
              <a:ext cx="3918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Britannic Bold" panose="020B0903060703020204" pitchFamily="34" charset="0"/>
                </a:rPr>
                <a:t>+999999999999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B17609E5-359B-491B-8B0C-8057AA9F80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rcRect b="20457"/>
            <a:stretch/>
          </p:blipFill>
          <p:spPr>
            <a:xfrm>
              <a:off x="6761367" y="4495710"/>
              <a:ext cx="656169" cy="521935"/>
            </a:xfrm>
            <a:prstGeom prst="rect">
              <a:avLst/>
            </a:prstGeom>
          </p:spPr>
        </p:pic>
      </p:grpSp>
      <p:sp>
        <p:nvSpPr>
          <p:cNvPr id="5" name="Google Shape;228;p25">
            <a:extLst>
              <a:ext uri="{FF2B5EF4-FFF2-40B4-BE49-F238E27FC236}">
                <a16:creationId xmlns:a16="http://schemas.microsoft.com/office/drawing/2014/main" id="{316009D5-0622-4327-A96F-E400A5C3E713}"/>
              </a:ext>
            </a:extLst>
          </p:cNvPr>
          <p:cNvSpPr txBox="1">
            <a:spLocks/>
          </p:cNvSpPr>
          <p:nvPr/>
        </p:nvSpPr>
        <p:spPr>
          <a:xfrm>
            <a:off x="6817561" y="1082669"/>
            <a:ext cx="4747491" cy="154846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5400" dirty="0">
                <a:latin typeface="Britannic Bold" panose="020B0903060703020204" pitchFamily="34" charset="0"/>
              </a:rPr>
              <a:t>GET IN TOUCH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D868AD-9C15-4C5C-8CC5-DBF4A440A436}"/>
              </a:ext>
            </a:extLst>
          </p:cNvPr>
          <p:cNvGrpSpPr/>
          <p:nvPr/>
        </p:nvGrpSpPr>
        <p:grpSpPr>
          <a:xfrm>
            <a:off x="7597814" y="5160404"/>
            <a:ext cx="3717886" cy="646331"/>
            <a:chOff x="6857666" y="5160404"/>
            <a:chExt cx="3717886" cy="64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174A8D6-3608-4AF7-9D05-9A07C48F3705}"/>
                </a:ext>
              </a:extLst>
            </p:cNvPr>
            <p:cNvSpPr txBox="1"/>
            <p:nvPr/>
          </p:nvSpPr>
          <p:spPr>
            <a:xfrm>
              <a:off x="7412559" y="5160404"/>
              <a:ext cx="31629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Britannic Bold" panose="020B0903060703020204" pitchFamily="34" charset="0"/>
                </a:rPr>
                <a:t>Ullamcorper</a:t>
              </a:r>
              <a:r>
                <a:rPr lang="en-US" dirty="0">
                  <a:latin typeface="Britannic Bold" panose="020B0903060703020204" pitchFamily="34" charset="0"/>
                </a:rPr>
                <a:t>. Street Roseville NH 11523</a:t>
              </a: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AE93EA11-6BFD-4A99-9948-F82815E79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6857666" y="5191272"/>
              <a:ext cx="463571" cy="463571"/>
            </a:xfrm>
            <a:prstGeom prst="rect">
              <a:avLst/>
            </a:prstGeom>
          </p:spPr>
        </p:pic>
      </p:grp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F5B4A004-C687-4F8F-97B4-1F8138A7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9080" y="6401891"/>
            <a:ext cx="502920" cy="296089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fld id="{2A08006A-5826-45B1-B693-4F82DEBE4A44}" type="slidenum">
              <a:rPr lang="en-US" sz="2400">
                <a:solidFill>
                  <a:srgbClr val="387F77"/>
                </a:solidFill>
                <a:latin typeface="Britannic Bold" panose="020B0903060703020204" pitchFamily="34" charset="0"/>
              </a:rPr>
              <a:pPr algn="just">
                <a:lnSpc>
                  <a:spcPct val="90000"/>
                </a:lnSpc>
              </a:pPr>
              <a:t>6</a:t>
            </a:fld>
            <a:endParaRPr lang="en-US" sz="2400" dirty="0">
              <a:solidFill>
                <a:srgbClr val="387F77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936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222</Words>
  <Application>Microsoft Office PowerPoint</Application>
  <PresentationFormat>Widescreen</PresentationFormat>
  <Paragraphs>53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Centaur</vt:lpstr>
      <vt:lpstr>Arial</vt:lpstr>
      <vt:lpstr>Times New Roman</vt:lpstr>
      <vt:lpstr>Britannic Bold</vt:lpstr>
      <vt:lpstr>Calibri Light</vt:lpstr>
      <vt:lpstr>Calibri</vt:lpstr>
      <vt:lpstr>Tw Cen MT</vt:lpstr>
      <vt:lpstr>Segoe UI Black</vt:lpstr>
      <vt:lpstr>Nirmala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Rise stock</dc:creator>
  <cp:lastModifiedBy>vcc</cp:lastModifiedBy>
  <cp:revision>28</cp:revision>
  <dcterms:created xsi:type="dcterms:W3CDTF">2022-03-13T14:24:02Z</dcterms:created>
  <dcterms:modified xsi:type="dcterms:W3CDTF">2022-03-15T07:23:03Z</dcterms:modified>
</cp:coreProperties>
</file>